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59" r:id="rId15"/>
    <p:sldId id="547" r:id="rId16"/>
    <p:sldId id="399" r:id="rId17"/>
    <p:sldId id="403" r:id="rId18"/>
    <p:sldId id="561" r:id="rId19"/>
    <p:sldId id="562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548" r:id="rId35"/>
    <p:sldId id="424" r:id="rId36"/>
    <p:sldId id="549" r:id="rId37"/>
    <p:sldId id="426" r:id="rId38"/>
    <p:sldId id="427" r:id="rId39"/>
    <p:sldId id="429" r:id="rId40"/>
    <p:sldId id="431" r:id="rId41"/>
    <p:sldId id="550" r:id="rId42"/>
    <p:sldId id="434" r:id="rId43"/>
    <p:sldId id="435" r:id="rId44"/>
    <p:sldId id="436" r:id="rId45"/>
    <p:sldId id="437" r:id="rId46"/>
    <p:sldId id="438" r:id="rId47"/>
    <p:sldId id="440" r:id="rId48"/>
    <p:sldId id="441" r:id="rId49"/>
    <p:sldId id="442" r:id="rId50"/>
    <p:sldId id="444" r:id="rId51"/>
    <p:sldId id="454" r:id="rId52"/>
    <p:sldId id="556" r:id="rId53"/>
    <p:sldId id="551" r:id="rId54"/>
    <p:sldId id="456" r:id="rId55"/>
    <p:sldId id="460" r:id="rId56"/>
    <p:sldId id="462" r:id="rId57"/>
    <p:sldId id="463" r:id="rId58"/>
    <p:sldId id="474" r:id="rId59"/>
    <p:sldId id="479" r:id="rId60"/>
    <p:sldId id="480" r:id="rId61"/>
    <p:sldId id="482" r:id="rId62"/>
    <p:sldId id="484" r:id="rId63"/>
    <p:sldId id="488" r:id="rId64"/>
    <p:sldId id="490" r:id="rId65"/>
    <p:sldId id="492" r:id="rId66"/>
    <p:sldId id="495" r:id="rId67"/>
    <p:sldId id="560" r:id="rId68"/>
    <p:sldId id="496" r:id="rId69"/>
    <p:sldId id="552" r:id="rId70"/>
    <p:sldId id="554" r:id="rId71"/>
    <p:sldId id="499" r:id="rId72"/>
    <p:sldId id="501" r:id="rId73"/>
    <p:sldId id="520" r:id="rId74"/>
    <p:sldId id="555" r:id="rId75"/>
    <p:sldId id="527" r:id="rId76"/>
    <p:sldId id="528" r:id="rId77"/>
    <p:sldId id="531" r:id="rId78"/>
    <p:sldId id="532" r:id="rId79"/>
    <p:sldId id="535" r:id="rId80"/>
    <p:sldId id="557" r:id="rId81"/>
    <p:sldId id="537" r:id="rId82"/>
    <p:sldId id="538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2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930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mulți neurons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suflat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FF"/>
                </a:solidFill>
              </a:rPr>
              <a:t>(din același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>
                <a:solidFill>
                  <a:srgbClr val="FF0000"/>
                </a:solidFill>
              </a:rPr>
              <a:t>Nu folosim sigmoida</a:t>
            </a: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3878383" y="3966310"/>
            <a:ext cx="5128846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bsxfun(@rdivide, X, </a:t>
            </a:r>
            <a:r>
              <a:rPr lang="en" sz="1800" dirty="0" err="1">
                <a:latin typeface="Courier"/>
                <a:cs typeface="Courier"/>
              </a:rPr>
              <a:t>std</a:t>
            </a:r>
            <a:r>
              <a:rPr lang="en" sz="1800" dirty="0">
                <a:latin typeface="Courier"/>
                <a:cs typeface="Courier"/>
              </a:rPr>
              <a:t>(X,[],</a:t>
            </a:r>
            <a:r>
              <a:rPr lang="en-US" sz="1800" dirty="0">
                <a:latin typeface="Courier"/>
                <a:cs typeface="Courier"/>
              </a:rPr>
              <a:t>1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2140298" y="3515802"/>
            <a:ext cx="4707935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bsxfun(@minus, X, mean(X,</a:t>
            </a:r>
            <a:r>
              <a:rPr lang="en-US" sz="1800" dirty="0">
                <a:latin typeface="Courier"/>
                <a:cs typeface="Courier"/>
              </a:rPr>
              <a:t>1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((N,D), 0, 0.01)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straturilor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6720</TotalTime>
  <Words>3197</Words>
  <Application>Microsoft Macintosh PowerPoint</Application>
  <PresentationFormat>On-screen Show (16:9)</PresentationFormat>
  <Paragraphs>531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448</cp:revision>
  <dcterms:modified xsi:type="dcterms:W3CDTF">2019-03-25T14:27:41Z</dcterms:modified>
</cp:coreProperties>
</file>